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360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22CD1CC-6DB9-44D8-A195-DA02F31591FF}" type="datetimeFigureOut">
              <a:rPr lang="en-GB" smtClean="0"/>
              <a:t>07/08/2017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0CBFE3-99E9-45A5-9BEC-E81E325BBC9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010510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Shape 87"/>
          <p:cNvSpPr>
            <a:spLocks noGrp="1" noRot="1" noChangeAspect="1"/>
          </p:cNvSpPr>
          <p:nvPr>
            <p:ph type="sldImg" idx="2"/>
          </p:nvPr>
        </p:nvSpPr>
        <p:spPr>
          <a:xfrm>
            <a:off x="576263" y="1338263"/>
            <a:ext cx="6410325" cy="36068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sp>
      <p:sp>
        <p:nvSpPr>
          <p:cNvPr id="88" name="Shape 88"/>
          <p:cNvSpPr txBox="1">
            <a:spLocks noGrp="1"/>
          </p:cNvSpPr>
          <p:nvPr>
            <p:ph type="body" idx="1"/>
          </p:nvPr>
        </p:nvSpPr>
        <p:spPr>
          <a:xfrm>
            <a:off x="756733" y="5146928"/>
            <a:ext cx="6049381" cy="421091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9" name="Shape 89"/>
          <p:cNvSpPr txBox="1">
            <a:spLocks noGrp="1"/>
          </p:cNvSpPr>
          <p:nvPr>
            <p:ph type="sldNum" idx="12"/>
          </p:nvPr>
        </p:nvSpPr>
        <p:spPr>
          <a:xfrm>
            <a:off x="4284417" y="10156935"/>
            <a:ext cx="3276187" cy="53646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GB" sz="13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</a:t>
            </a:fld>
            <a:endParaRPr lang="en-GB" sz="13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1003812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9FE179-CF63-4E25-BFA1-D0A808C8F2B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BC8B9E2-41F2-454A-AD4D-6B95C93E35D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C4A245-D4B3-426F-856C-DFFBFD1BA3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E586D-2B34-4FF5-ACEF-20DF48436373}" type="datetimeFigureOut">
              <a:rPr lang="en-GB" smtClean="0"/>
              <a:t>07/08/2017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1ACE52-7CBB-47B2-A235-27EC3E871F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FBFFC3E-DFD5-465D-8284-4535468D84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A0C872-3B54-4C99-AD39-71E63966FDE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02202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F58196-597D-4A0A-BBE9-080584851B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1FD7328-26C4-4EB7-9C00-D8330B0FA9F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0C50394-8C4E-4870-A76C-EAA5D6B041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E586D-2B34-4FF5-ACEF-20DF48436373}" type="datetimeFigureOut">
              <a:rPr lang="en-GB" smtClean="0"/>
              <a:t>07/08/2017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265DC57-F43C-49B0-8031-A1891C73B6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8F80466-5583-4595-928A-2D6A7012F7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A0C872-3B54-4C99-AD39-71E63966FDE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943207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33BCA38-F9BA-4200-B16D-0A4660B91B9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185B8A1-1A13-49F1-A179-CE508A62288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3AB4BB0-85CD-4C34-89A0-DC661618C2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E586D-2B34-4FF5-ACEF-20DF48436373}" type="datetimeFigureOut">
              <a:rPr lang="en-GB" smtClean="0"/>
              <a:t>07/08/2017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072607-F14E-4034-9C30-E15BCCDBDE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B8D876-0D7D-400F-A6A1-BEA9B34F03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A0C872-3B54-4C99-AD39-71E63966FDE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964472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F721F3-2D4D-4992-92DA-1B043B5039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9EE5D2-ABDB-42F5-8917-F77E5B9968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6F9B29-FBB0-440C-ACF6-F1DDA2DA0A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E586D-2B34-4FF5-ACEF-20DF48436373}" type="datetimeFigureOut">
              <a:rPr lang="en-GB" smtClean="0"/>
              <a:t>07/08/2017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D44845-09AF-4AE3-9839-67672C9C21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8B17362-F259-487A-8694-31B06AF519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A0C872-3B54-4C99-AD39-71E63966FDE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173484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1C683E-03A1-455C-9A7F-33F593E3B4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06C7C15-A2AD-433A-B29F-79DFF2F2293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C4B5E0-BE95-4631-A723-4CFC9E13EE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E586D-2B34-4FF5-ACEF-20DF48436373}" type="datetimeFigureOut">
              <a:rPr lang="en-GB" smtClean="0"/>
              <a:t>07/08/2017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F9BBC25-D13D-4C01-A0B6-5DAB6A0C9A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C3AEF64-AA3F-4DAA-A3DB-75A98BC3B0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A0C872-3B54-4C99-AD39-71E63966FDE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50598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966351-6D8A-4E65-927C-0FE298AC72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D922E2-73BE-43A7-B621-F5E8EED0A4D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52901DE-4DD6-4780-A5E7-D155288578B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46D255B-2BE2-4140-986D-E8C4581438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E586D-2B34-4FF5-ACEF-20DF48436373}" type="datetimeFigureOut">
              <a:rPr lang="en-GB" smtClean="0"/>
              <a:t>07/08/2017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B253505-788D-4924-8C3F-2A18E0D74F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6BACBF7-4758-4D3D-A435-FE6FEFC9C5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A0C872-3B54-4C99-AD39-71E63966FDE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21166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000D6A-9E38-4A51-9418-AD48B2F6DC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0A23E9F-7A48-4123-92F7-0BDBF5EF36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12276B8-AFC2-4BDD-AC18-801FA0419EC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F404571-B906-4E86-BA3F-EDD7BEA2876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95DD5D7-40D1-4BA9-84FC-7629DE98DCC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016BE7B-2874-4AFA-A25C-E8B551AD46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E586D-2B34-4FF5-ACEF-20DF48436373}" type="datetimeFigureOut">
              <a:rPr lang="en-GB" smtClean="0"/>
              <a:t>07/08/2017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6EDC0F3-66A7-4495-B1D6-35FB342DA6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FC58F5A-187A-4CDB-BE92-C1EC4D12DE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A0C872-3B54-4C99-AD39-71E63966FDE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071002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B86050-44FF-4580-BA6A-F5C14669F4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AB49D1F-3A45-4C96-B37C-BD6A083A42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E586D-2B34-4FF5-ACEF-20DF48436373}" type="datetimeFigureOut">
              <a:rPr lang="en-GB" smtClean="0"/>
              <a:t>07/08/2017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9868F9A-DC74-4DBD-9943-06824733F6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96B5F96-4A40-4589-BCCC-166114BC20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A0C872-3B54-4C99-AD39-71E63966FDE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271348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7FACEF6-E09F-4A42-BB5C-26B7623083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E586D-2B34-4FF5-ACEF-20DF48436373}" type="datetimeFigureOut">
              <a:rPr lang="en-GB" smtClean="0"/>
              <a:t>07/08/2017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8DCD34F-E99D-4916-A1F6-204D706A96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97E9778-1F50-4B32-ACFA-2B504362D4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A0C872-3B54-4C99-AD39-71E63966FDE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301503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61B3C1-5FF7-434D-8A5A-5E130A7260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E8CC90-205B-4EB7-B1A6-0BDFA4A3E1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DEFF7C0-327C-403A-A336-2ECF6763FBC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378A17D-E4FA-4ED8-9407-12D2D03921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E586D-2B34-4FF5-ACEF-20DF48436373}" type="datetimeFigureOut">
              <a:rPr lang="en-GB" smtClean="0"/>
              <a:t>07/08/2017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1862108-247B-447B-9944-85D8835507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F92857F-B56E-41FA-822B-4D695E4CFC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A0C872-3B54-4C99-AD39-71E63966FDE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189002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3F3AD5-B0C9-4963-A1AD-516F2B31DC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56B95E5-A412-4993-9BDC-35B3B21D22A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B2407E1-18CC-4949-A2D2-CB2416EFC78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7CA5776-C3B5-4F29-8376-0130538E4E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E586D-2B34-4FF5-ACEF-20DF48436373}" type="datetimeFigureOut">
              <a:rPr lang="en-GB" smtClean="0"/>
              <a:t>07/08/2017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8A95082-7DBE-4942-B2AF-998CF05D5B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DCE6ED6-D932-4628-8721-2DF5BA59AB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A0C872-3B54-4C99-AD39-71E63966FDE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741970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77E73E1-08AA-4285-BC98-6129230A28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2196E5E-F391-4C6D-99BC-7411A6D4CC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CF9011-E8C9-411E-9936-9EC6C56DDFA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1E586D-2B34-4FF5-ACEF-20DF48436373}" type="datetimeFigureOut">
              <a:rPr lang="en-GB" smtClean="0"/>
              <a:t>07/08/2017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4D8FE7B-37A8-48B8-BFF3-E175A409677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6CCC8F3-9D69-46F7-91EA-71C47298038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A0C872-3B54-4C99-AD39-71E63966FDE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737173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1" name="Shape 9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9909263" y="5869614"/>
            <a:ext cx="894527" cy="187476"/>
          </a:xfrm>
          <a:prstGeom prst="rect">
            <a:avLst/>
          </a:prstGeom>
          <a:noFill/>
          <a:ln>
            <a:noFill/>
          </a:ln>
        </p:spPr>
      </p:pic>
      <p:pic>
        <p:nvPicPr>
          <p:cNvPr id="92" name="Shape 92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0" y="6447169"/>
            <a:ext cx="12192000" cy="392578"/>
          </a:xfrm>
          <a:prstGeom prst="rect">
            <a:avLst/>
          </a:prstGeom>
          <a:noFill/>
          <a:ln>
            <a:noFill/>
          </a:ln>
        </p:spPr>
      </p:pic>
      <p:pic>
        <p:nvPicPr>
          <p:cNvPr id="93" name="Shape 9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9935610" y="5883317"/>
            <a:ext cx="894527" cy="187476"/>
          </a:xfrm>
          <a:prstGeom prst="rect">
            <a:avLst/>
          </a:prstGeom>
          <a:noFill/>
          <a:ln>
            <a:noFill/>
          </a:ln>
        </p:spPr>
      </p:pic>
      <p:sp>
        <p:nvSpPr>
          <p:cNvPr id="94" name="Shape 94"/>
          <p:cNvSpPr txBox="1">
            <a:spLocks noGrp="1"/>
          </p:cNvSpPr>
          <p:nvPr>
            <p:ph type="title"/>
          </p:nvPr>
        </p:nvSpPr>
        <p:spPr>
          <a:xfrm>
            <a:off x="275180" y="232681"/>
            <a:ext cx="8363478" cy="1054272"/>
          </a:xfrm>
          <a:prstGeom prst="rect">
            <a:avLst/>
          </a:prstGeom>
          <a:noFill/>
          <a:ln>
            <a:noFill/>
          </a:ln>
        </p:spPr>
        <p:txBody>
          <a:bodyPr vert="horz" lIns="0" tIns="0" rIns="0" bIns="0" rtlCol="0" anchor="t" anchorCtr="0">
            <a:noAutofit/>
          </a:bodyPr>
          <a:lstStyle/>
          <a:p>
            <a:pPr>
              <a:spcBef>
                <a:spcPts val="0"/>
              </a:spcBef>
              <a:buSzPct val="25000"/>
            </a:pPr>
            <a:r>
              <a:rPr lang="en-GB" sz="1814" dirty="0">
                <a:latin typeface="Arial"/>
                <a:ea typeface="Arial"/>
                <a:cs typeface="Arial"/>
                <a:sym typeface="Arial"/>
              </a:rPr>
              <a:t>Forgotten your password ?</a:t>
            </a:r>
          </a:p>
        </p:txBody>
      </p:sp>
      <p:sp>
        <p:nvSpPr>
          <p:cNvPr id="95" name="Shape 95"/>
          <p:cNvSpPr/>
          <p:nvPr/>
        </p:nvSpPr>
        <p:spPr>
          <a:xfrm>
            <a:off x="2328394" y="3058406"/>
            <a:ext cx="303025" cy="1918124"/>
          </a:xfrm>
          <a:prstGeom prst="rect">
            <a:avLst/>
          </a:prstGeom>
          <a:solidFill>
            <a:schemeClr val="lt1"/>
          </a:solidFill>
          <a:ln w="25400" cap="flat" cmpd="sng">
            <a:solidFill>
              <a:schemeClr val="lt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82904" tIns="41441" rIns="82904" bIns="41441" anchor="ctr" anchorCtr="0">
            <a:noAutofit/>
          </a:bodyPr>
          <a:lstStyle/>
          <a:p>
            <a:pPr algn="ctr"/>
            <a:endParaRPr sz="1432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96" name="Shape 96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8445340" y="80782"/>
            <a:ext cx="2458187" cy="515188"/>
          </a:xfrm>
          <a:prstGeom prst="rect">
            <a:avLst/>
          </a:prstGeom>
          <a:noFill/>
          <a:ln>
            <a:noFill/>
          </a:ln>
        </p:spPr>
      </p:pic>
      <p:sp>
        <p:nvSpPr>
          <p:cNvPr id="97" name="Shape 97"/>
          <p:cNvSpPr txBox="1">
            <a:spLocks noGrp="1"/>
          </p:cNvSpPr>
          <p:nvPr>
            <p:ph type="sldNum" idx="12"/>
          </p:nvPr>
        </p:nvSpPr>
        <p:spPr>
          <a:xfrm>
            <a:off x="8229292" y="6377940"/>
            <a:ext cx="2230260" cy="342899"/>
          </a:xfrm>
          <a:prstGeom prst="rect">
            <a:avLst/>
          </a:prstGeom>
          <a:noFill/>
          <a:ln>
            <a:noFill/>
          </a:ln>
        </p:spPr>
        <p:txBody>
          <a:bodyPr vert="horz" lIns="0" tIns="0" rIns="0" bIns="0" rtlCol="0" anchor="t" anchorCtr="0">
            <a:noAutofit/>
          </a:bodyPr>
          <a:lstStyle/>
          <a:p>
            <a:pPr>
              <a:buSzPct val="25000"/>
            </a:pPr>
            <a:fld id="{00000000-1234-1234-1234-123412341234}" type="slidenum">
              <a:rPr lang="en-GB" sz="1632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>
                <a:buSzPct val="25000"/>
              </a:pPr>
              <a:t>1</a:t>
            </a:fld>
            <a:endParaRPr lang="en-GB" sz="1632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7BB461DB-6351-4EF2-BF9F-573553A3EF91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74735" y="1356182"/>
            <a:ext cx="7281560" cy="4480959"/>
          </a:xfrm>
          <a:prstGeom prst="rect">
            <a:avLst/>
          </a:prstGeom>
          <a:ln w="15875">
            <a:solidFill>
              <a:schemeClr val="accent1"/>
            </a:solidFill>
          </a:ln>
        </p:spPr>
      </p:pic>
      <p:cxnSp>
        <p:nvCxnSpPr>
          <p:cNvPr id="101" name="Shape 101"/>
          <p:cNvCxnSpPr>
            <a:cxnSpLocks/>
          </p:cNvCxnSpPr>
          <p:nvPr/>
        </p:nvCxnSpPr>
        <p:spPr>
          <a:xfrm flipH="1">
            <a:off x="4881881" y="3874914"/>
            <a:ext cx="3425263" cy="0"/>
          </a:xfrm>
          <a:prstGeom prst="straightConnector1">
            <a:avLst/>
          </a:prstGeom>
          <a:noFill/>
          <a:ln w="63500" cap="flat" cmpd="sng">
            <a:solidFill>
              <a:srgbClr val="FF0000"/>
            </a:solidFill>
            <a:prstDash val="solid"/>
            <a:round/>
            <a:headEnd type="none" w="med" len="med"/>
            <a:tailEnd type="triangle" w="lg" len="lg"/>
          </a:ln>
        </p:spPr>
      </p:cxnSp>
      <p:sp>
        <p:nvSpPr>
          <p:cNvPr id="5" name="Rectangle 4">
            <a:extLst>
              <a:ext uri="{FF2B5EF4-FFF2-40B4-BE49-F238E27FC236}">
                <a16:creationId xmlns:a16="http://schemas.microsoft.com/office/drawing/2014/main" id="{D287F716-4E57-443D-B559-209E78DB1649}"/>
              </a:ext>
            </a:extLst>
          </p:cNvPr>
          <p:cNvSpPr/>
          <p:nvPr/>
        </p:nvSpPr>
        <p:spPr>
          <a:xfrm flipV="1">
            <a:off x="2181991" y="3617244"/>
            <a:ext cx="1684821" cy="42625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632" dirty="0"/>
          </a:p>
        </p:txBody>
      </p:sp>
      <p:sp>
        <p:nvSpPr>
          <p:cNvPr id="17" name="Shape 99">
            <a:extLst>
              <a:ext uri="{FF2B5EF4-FFF2-40B4-BE49-F238E27FC236}">
                <a16:creationId xmlns:a16="http://schemas.microsoft.com/office/drawing/2014/main" id="{115B8458-9489-416A-B5BB-0A958B8E6425}"/>
              </a:ext>
            </a:extLst>
          </p:cNvPr>
          <p:cNvSpPr txBox="1"/>
          <p:nvPr/>
        </p:nvSpPr>
        <p:spPr>
          <a:xfrm>
            <a:off x="8768538" y="1858505"/>
            <a:ext cx="2556635" cy="2623466"/>
          </a:xfrm>
          <a:prstGeom prst="rect">
            <a:avLst/>
          </a:prstGeom>
          <a:noFill/>
          <a:ln>
            <a:noFill/>
          </a:ln>
        </p:spPr>
        <p:txBody>
          <a:bodyPr lIns="82904" tIns="41441" rIns="82904" bIns="41441" anchor="t" anchorCtr="0">
            <a:noAutofit/>
          </a:bodyPr>
          <a:lstStyle/>
          <a:p>
            <a:pPr marL="259118" indent="-259118">
              <a:buClr>
                <a:schemeClr val="accent3"/>
              </a:buClr>
              <a:buSzPct val="100000"/>
              <a:buFont typeface="Noto Sans Symbols"/>
              <a:buChar char="❑"/>
            </a:pPr>
            <a:r>
              <a:rPr lang="en-GB" sz="1632" dirty="0">
                <a:solidFill>
                  <a:schemeClr val="dk1"/>
                </a:solidFill>
              </a:rPr>
              <a:t>If you have forgotten your password, simply go to your Callwell log in page, enter your email address</a:t>
            </a:r>
          </a:p>
          <a:p>
            <a:pPr marL="259118" indent="-259118">
              <a:buClr>
                <a:schemeClr val="accent3"/>
              </a:buClr>
              <a:buSzPct val="100000"/>
              <a:buFont typeface="Noto Sans Symbols"/>
              <a:buChar char="❑"/>
            </a:pPr>
            <a:endParaRPr lang="en-GB" sz="1632" dirty="0">
              <a:solidFill>
                <a:schemeClr val="dk1"/>
              </a:solidFill>
            </a:endParaRPr>
          </a:p>
          <a:p>
            <a:pPr marL="259118" indent="-259118">
              <a:buClr>
                <a:schemeClr val="accent3"/>
              </a:buClr>
              <a:buSzPct val="100000"/>
              <a:buFont typeface="Noto Sans Symbols"/>
              <a:buChar char="❑"/>
            </a:pPr>
            <a:r>
              <a:rPr lang="en-GB" sz="1632" dirty="0">
                <a:solidFill>
                  <a:schemeClr val="dk1"/>
                </a:solidFill>
              </a:rPr>
              <a:t>Then click forgotten your password</a:t>
            </a:r>
            <a:endParaRPr lang="en-GB" sz="1270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endParaRPr sz="1270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59118" indent="-259118">
              <a:buClr>
                <a:schemeClr val="accent3"/>
              </a:buClr>
              <a:buSzPct val="100000"/>
              <a:buFont typeface="Noto Sans Symbols"/>
              <a:buChar char="❑"/>
            </a:pPr>
            <a:r>
              <a:rPr lang="en-GB" sz="1632" dirty="0">
                <a:solidFill>
                  <a:schemeClr val="dk1"/>
                </a:solidFill>
              </a:rPr>
              <a:t>You will then receive an email containing a link and instructions.</a:t>
            </a:r>
          </a:p>
          <a:p>
            <a:pPr>
              <a:buClr>
                <a:schemeClr val="accent3"/>
              </a:buClr>
              <a:buSzPct val="100000"/>
            </a:pPr>
            <a:endParaRPr lang="en-GB" sz="1632" dirty="0">
              <a:solidFill>
                <a:schemeClr val="dk1"/>
              </a:solidFill>
            </a:endParaRPr>
          </a:p>
          <a:p>
            <a:pPr marL="259118" indent="-259118">
              <a:buClr>
                <a:schemeClr val="accent3"/>
              </a:buClr>
              <a:buSzPct val="100000"/>
              <a:buFont typeface="Noto Sans Symbols"/>
              <a:buChar char="❑"/>
            </a:pPr>
            <a:r>
              <a:rPr lang="en-GB" sz="1632" dirty="0">
                <a:solidFill>
                  <a:schemeClr val="dk1"/>
                </a:solidFill>
              </a:rPr>
              <a:t>Once you have completed this you can then log into Callwell</a:t>
            </a:r>
          </a:p>
          <a:p>
            <a:pPr marL="259118" indent="-259118">
              <a:buClr>
                <a:schemeClr val="accent3"/>
              </a:buClr>
              <a:buSzPct val="100000"/>
              <a:buFont typeface="Noto Sans Symbols"/>
              <a:buChar char="❑"/>
            </a:pPr>
            <a:endParaRPr lang="en-GB" sz="1270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9477345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54</Words>
  <Application>Microsoft Office PowerPoint</Application>
  <PresentationFormat>Widescreen</PresentationFormat>
  <Paragraphs>10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Noto Sans Symbols</vt:lpstr>
      <vt:lpstr>Office Theme</vt:lpstr>
      <vt:lpstr>Forgotten your password 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Forgotten your password ?</dc:title>
  <dc:creator>karina collins</dc:creator>
  <cp:lastModifiedBy>karina collins</cp:lastModifiedBy>
  <cp:revision>3</cp:revision>
  <dcterms:created xsi:type="dcterms:W3CDTF">2017-07-12T15:04:13Z</dcterms:created>
  <dcterms:modified xsi:type="dcterms:W3CDTF">2017-08-07T10:08:13Z</dcterms:modified>
</cp:coreProperties>
</file>